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5d331e30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5d331e30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5d331e30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5d331e30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5d331e30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5d331e30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d331e30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5d331e30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to be sold globally and used in restaurants all over. Still kind of expensive now, but price will hopefully become cheaper. Cultured meat appeals most to meat-eaters that enjoy meat, but are worried about how the meat is obtained or any potential downsides to health.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5d331e30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5d331e30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a cleaner, sustainable, healthier way to make meat. </a:t>
            </a:r>
            <a:r>
              <a:rPr lang="en"/>
              <a:t>Keeping up with meta demand without the usual cons.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5d331e30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5d331e30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problem is that lab-grown meat is </a:t>
            </a:r>
            <a:r>
              <a:rPr lang="en"/>
              <a:t>still</a:t>
            </a:r>
            <a:r>
              <a:rPr lang="en"/>
              <a:t> being researched and we can’t be sure about the qualities quite yet.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5d331e30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5d331e30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</a:t>
            </a:r>
            <a:r>
              <a:rPr lang="en"/>
              <a:t>can see, the newer generations are all willing to try cultivated meat. The majority of each generation are all willing to try or are considering.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51b871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51b871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continues to grow, and there are many positive benefits with this as well. However, there are downsides as well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5d331e30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5d331e30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benefits include efficiency, potential to be cheaper, and more environmentally/animal friendly. However some negatives were the price it took to produce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2.jpg"/><Relationship Id="rId5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fi.org/science/the-science-of-cultivated-meat/#:~:text=Dutch%20scientist%20Mark%20Post%20unveiled,cultivated%20meat%20companies%20were%20founded" TargetMode="External"/><Relationship Id="rId4" Type="http://schemas.openxmlformats.org/officeDocument/2006/relationships/hyperlink" Target="https://bioinformant.com/history-of-cultured-meat/" TargetMode="External"/><Relationship Id="rId10" Type="http://schemas.openxmlformats.org/officeDocument/2006/relationships/hyperlink" Target="mailto:ryanli9710@granitesd.org" TargetMode="External"/><Relationship Id="rId9" Type="http://schemas.openxmlformats.org/officeDocument/2006/relationships/hyperlink" Target="https://www.colorado.edu/ecenter/2021/10/20/lab-grown-meat-emerging-industry#:~:text=Lab%20grown%20meat%20could%20cut,%25%2C%20depending%20on%20the%20animal" TargetMode="External"/><Relationship Id="rId5" Type="http://schemas.openxmlformats.org/officeDocument/2006/relationships/hyperlink" Target="https://www.cnn.com/2022/06/06/health/lab-grown-meat-pros-cons-life-itself-wellness-scn/index.html#:~:text=In%20addition%20to%20mitigating%20animal,which%20are%20from%20animal%20agriculture" TargetMode="External"/><Relationship Id="rId6" Type="http://schemas.openxmlformats.org/officeDocument/2006/relationships/hyperlink" Target="https://cms18.com/lab-grown-meat-pros-and-cons/" TargetMode="External"/><Relationship Id="rId7" Type="http://schemas.openxmlformats.org/officeDocument/2006/relationships/hyperlink" Target="https://sentientmedia.org/lab-grown-meat/" TargetMode="External"/><Relationship Id="rId8" Type="http://schemas.openxmlformats.org/officeDocument/2006/relationships/hyperlink" Target="https://www.foodnavigator.com/Article/2021/05/17/Cultivated-meat-likely-to-be-widely-accepted-by-the-general-public-especially-the-younger-generations-claims-start-up-after-stud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10" Type="http://schemas.openxmlformats.org/officeDocument/2006/relationships/image" Target="../media/image11.jpg"/><Relationship Id="rId9" Type="http://schemas.openxmlformats.org/officeDocument/2006/relationships/image" Target="../media/image1.png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18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27.jpg"/><Relationship Id="rId6" Type="http://schemas.openxmlformats.org/officeDocument/2006/relationships/image" Target="../media/image31.png"/><Relationship Id="rId7" Type="http://schemas.openxmlformats.org/officeDocument/2006/relationships/image" Target="../media/image10.jp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10" Type="http://schemas.openxmlformats.org/officeDocument/2006/relationships/image" Target="../media/image33.jpg"/><Relationship Id="rId9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39.jpg"/><Relationship Id="rId7" Type="http://schemas.openxmlformats.org/officeDocument/2006/relationships/image" Target="../media/image14.jpg"/><Relationship Id="rId8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QiT3-a3t6OC2AiskMcFcxKGsMaiuVNX4aEzVSxYStmE/edit?pli=1#gid=0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32.jp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16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rgbClr val="FF99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Cultured Meat</a:t>
            </a:r>
            <a:endParaRPr b="1" u="sng">
              <a:highlight>
                <a:srgbClr val="FF99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99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Emerging Technology</a:t>
            </a:r>
            <a:endParaRPr b="1" sz="2400">
              <a:highlight>
                <a:srgbClr val="FF99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99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By: Ryan Li</a:t>
            </a:r>
            <a:endParaRPr sz="2400">
              <a:solidFill>
                <a:schemeClr val="dk1"/>
              </a:solidFill>
              <a:highlight>
                <a:srgbClr val="FF99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4500"/>
            <a:ext cx="1929728" cy="12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625" y="3854500"/>
            <a:ext cx="1936375" cy="12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rgbClr val="FF9900"/>
                </a:highlight>
              </a:rPr>
              <a:t>References</a:t>
            </a:r>
            <a:endParaRPr b="1" u="sng">
              <a:highlight>
                <a:srgbClr val="FF9900"/>
              </a:highlight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https://gfi.org/science/the-science-of-cultivated-meat/#:~:text=Dutch%20scientist%20Mark%20Post%20unveiled,cultivated%20meat%20companies%20were%20founded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https://bioinformant.com/history-of-cultured-meat/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https://www.cnn.com/2022/06/06/health/lab-grown-meat-pros-cons-life-itself-wellness-scn/index.html#:~:text=In%20addition%20to%20mitigating%20animal,which%20are%20from%20animal%20agriculture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6"/>
              </a:rPr>
              <a:t>https://cms18.com/lab-grown-meat-pros-and-cons/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7"/>
              </a:rPr>
              <a:t>https://sentientmedia.org/lab-grown-meat/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https://www.foodnavigator.com/Article/2021/05/17/Cultivated-meat-likely-to-be-widely-accepted-by-the-general-public-especially-the-younger-generations-claims-start-up-after-study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https://www.colorado.edu/ecenter/2021/10/20/lab-grown-meat-emerging-industry#:~:text=Lab%20grown%20meat%20could%20cut,%25%2C%20depending%20on%20the%20animal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0" y="4568875"/>
            <a:ext cx="279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Contact</a:t>
            </a:r>
            <a:r>
              <a:rPr lang="en" sz="700"/>
              <a:t>:</a:t>
            </a:r>
            <a:r>
              <a:rPr lang="en" sz="700"/>
              <a:t> </a:t>
            </a:r>
            <a:r>
              <a:rPr lang="en" sz="700" u="sng">
                <a:solidFill>
                  <a:schemeClr val="hlink"/>
                </a:solidFill>
                <a:hlinkClick r:id="rId10"/>
              </a:rPr>
              <a:t>ryanli9710@granitesd.org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Overview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-History (Slide 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-Plan and Implementation (Slide 4)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-Pros (Slide 5)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-Cons (Slide 6)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-Summary (Slide 9)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-References (Slide 10)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825" y="0"/>
            <a:ext cx="3173174" cy="26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7250" y="2819275"/>
            <a:ext cx="3173175" cy="2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History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43788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-Cultured meat is the harvesting of cells from a living animal to cultivate and grow into meat. In short, lab-grown meat harvested from a few animal cells.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-Cultured meat (a.k.a cultivated meat) was first popularized and made aware of in the early 2000s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-Created to get the same feel and flavor as real meat but without environmental impacts or animal cruelty.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 2013, Dutch scientist Mark Post created the first ever cultivated meat burger on live T.V.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 world’s </a:t>
            </a:r>
            <a:r>
              <a:rPr lang="en"/>
              <a:t>first</a:t>
            </a:r>
            <a:r>
              <a:rPr lang="en"/>
              <a:t> ever commercial sale of cultured-meat </a:t>
            </a:r>
            <a:r>
              <a:rPr lang="en"/>
              <a:t>occurred</a:t>
            </a:r>
            <a:r>
              <a:rPr lang="en"/>
              <a:t> in December of 2020 in Singapore.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450" y="50350"/>
            <a:ext cx="2347924" cy="15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452" y="1822622"/>
            <a:ext cx="2387048" cy="1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450" y="3594897"/>
            <a:ext cx="2387050" cy="154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94225" y="40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Plan and Implementation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83100"/>
            <a:ext cx="3967500" cy="3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-Cultured meat is planned to be produced at a global scale and to produce more different variety products.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/>
              <a:t>-Cultured meat can help slow climate change and is a more humane method of obtaining meat.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/>
              <a:t>-Some companies plan to mix cultured meat with plant-based products, while others want to make different ingredients </a:t>
            </a:r>
            <a:r>
              <a:rPr lang="en" sz="1350"/>
              <a:t>out</a:t>
            </a:r>
            <a:r>
              <a:rPr lang="en" sz="1350"/>
              <a:t> of cultured meat such as fats.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/>
              <a:t>-Even though cultured meat is technically still meat (therefore non-vegan), its main appeal is for omnivores that are worried about the ethics of where meat usually comes from.</a:t>
            </a:r>
            <a:endParaRPr sz="135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850" y="196800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838" y="2773050"/>
            <a:ext cx="3036124" cy="20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Pros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1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-Environmentally friendly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-Reduced animal cruelty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-Healthier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-Increased access to food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sustainable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-Production of meat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900" y="-6237"/>
            <a:ext cx="2202099" cy="14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-1280" r="1279" t="0"/>
          <a:stretch/>
        </p:blipFill>
        <p:spPr>
          <a:xfrm>
            <a:off x="3867175" y="1500450"/>
            <a:ext cx="2202100" cy="14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1900" y="2938325"/>
            <a:ext cx="2202103" cy="147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1900" y="1469000"/>
            <a:ext cx="2202101" cy="14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1675" y="3157200"/>
            <a:ext cx="2167600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1775" y="46513"/>
            <a:ext cx="1535501" cy="136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1824" y="352725"/>
            <a:ext cx="40491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Cons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-Too much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-Very expensive to produce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-Risk of contamination/hard to regulate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-Still meat (for vegans and </a:t>
            </a:r>
            <a:r>
              <a:rPr lang="en"/>
              <a:t>vegetarians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-Same problems as real meat (High cholesterol)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-Still being researched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125" y="-16250"/>
            <a:ext cx="2242866" cy="149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750" y="4279250"/>
            <a:ext cx="864251" cy="86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525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125" y="1479000"/>
            <a:ext cx="2242875" cy="12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1125" y="2743750"/>
            <a:ext cx="2242874" cy="12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0275" y="0"/>
            <a:ext cx="2130851" cy="149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0275" y="1495250"/>
            <a:ext cx="2130849" cy="1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8050" y="3960425"/>
            <a:ext cx="1913077" cy="11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36200" y="20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Opinions on Cultured Meat (Chart Made in Excel)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6813250" y="2928350"/>
            <a:ext cx="23307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https://docs.google.com/spreadsheets/d/1QiT3-a3t6OC2AiskMcFcxKGsMaiuVNX4aEzVSxYStmE/edit?pli=1#gid=0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75" y="673725"/>
            <a:ext cx="6375924" cy="425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Success and Statistics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63325"/>
            <a:ext cx="33465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-Cultivated meat can cut down greenhouse gas emissions by 96%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-Can cut down water consumption by 82-96%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-1 pound of lab-grown meat can cost $17 dollars to produce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-The cultured meat market has been valued at 249 million USD and is estimated to </a:t>
            </a:r>
            <a:r>
              <a:rPr lang="en"/>
              <a:t>grow</a:t>
            </a:r>
            <a:r>
              <a:rPr lang="en"/>
              <a:t> 51% from there.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25" y="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75" y="0"/>
            <a:ext cx="16152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25" y="1745075"/>
            <a:ext cx="2619375" cy="165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6">
            <a:alphaModFix/>
          </a:blip>
          <a:srcRect b="0" l="-2150" r="2149" t="0"/>
          <a:stretch/>
        </p:blipFill>
        <p:spPr>
          <a:xfrm>
            <a:off x="4718713" y="1634301"/>
            <a:ext cx="17039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7975" y="3377375"/>
            <a:ext cx="2586024" cy="17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0825" y="3586244"/>
            <a:ext cx="1348363" cy="134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4"/>
                </a:highlight>
              </a:rPr>
              <a:t>Summary</a:t>
            </a:r>
            <a:endParaRPr b="1" u="sng">
              <a:highlight>
                <a:schemeClr val="accent4"/>
              </a:highlight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41375"/>
            <a:ext cx="38733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-In summary, I am for this advancement of cultured meat, due to the positive benefits it can provide. However, there were some moments where I would have been against cultured meat. Overall, I am for this advancement of technology.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25" y="86200"/>
            <a:ext cx="1786500" cy="11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875" y="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75" y="2143125"/>
            <a:ext cx="2143125" cy="13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0875" y="3446075"/>
            <a:ext cx="2143125" cy="1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175" y="-10525"/>
            <a:ext cx="2326696" cy="13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4175" y="1292425"/>
            <a:ext cx="2326699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607800"/>
            <a:ext cx="2326699" cy="25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